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FBD"/>
    <a:srgbClr val="DBD1BF"/>
    <a:srgbClr val="D9CFBE"/>
    <a:srgbClr val="EBE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751AC-1BB6-47F9-80A8-0B695D39960E}" v="11" dt="2024-03-24T01:24:19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 Sobotka" userId="9c1f4d6782af4f8c" providerId="LiveId" clId="{8BB751AC-1BB6-47F9-80A8-0B695D39960E}"/>
    <pc:docChg chg="undo custSel modSld">
      <pc:chgData name="Tomas Sobotka" userId="9c1f4d6782af4f8c" providerId="LiveId" clId="{8BB751AC-1BB6-47F9-80A8-0B695D39960E}" dt="2024-03-24T19:04:54.226" v="803" actId="14100"/>
      <pc:docMkLst>
        <pc:docMk/>
      </pc:docMkLst>
      <pc:sldChg chg="addSp delSp modSp mod">
        <pc:chgData name="Tomas Sobotka" userId="9c1f4d6782af4f8c" providerId="LiveId" clId="{8BB751AC-1BB6-47F9-80A8-0B695D39960E}" dt="2024-03-24T19:04:54.226" v="803" actId="14100"/>
        <pc:sldMkLst>
          <pc:docMk/>
          <pc:sldMk cId="959294561" sldId="256"/>
        </pc:sldMkLst>
        <pc:spChg chg="mod">
          <ac:chgData name="Tomas Sobotka" userId="9c1f4d6782af4f8c" providerId="LiveId" clId="{8BB751AC-1BB6-47F9-80A8-0B695D39960E}" dt="2024-03-23T18:52:10.146" v="605" actId="14100"/>
          <ac:spMkLst>
            <pc:docMk/>
            <pc:sldMk cId="959294561" sldId="256"/>
            <ac:spMk id="7" creationId="{092CBB3D-FEAB-F86F-9270-E20A98970BE6}"/>
          </ac:spMkLst>
        </pc:spChg>
        <pc:spChg chg="mod">
          <ac:chgData name="Tomas Sobotka" userId="9c1f4d6782af4f8c" providerId="LiveId" clId="{8BB751AC-1BB6-47F9-80A8-0B695D39960E}" dt="2024-03-23T18:55:01.388" v="631" actId="14100"/>
          <ac:spMkLst>
            <pc:docMk/>
            <pc:sldMk cId="959294561" sldId="256"/>
            <ac:spMk id="8" creationId="{819A0F49-0F4D-4F85-8332-AF7BD802D9D9}"/>
          </ac:spMkLst>
        </pc:spChg>
        <pc:spChg chg="mod">
          <ac:chgData name="Tomas Sobotka" userId="9c1f4d6782af4f8c" providerId="LiveId" clId="{8BB751AC-1BB6-47F9-80A8-0B695D39960E}" dt="2024-03-23T18:37:50.169" v="157" actId="1076"/>
          <ac:spMkLst>
            <pc:docMk/>
            <pc:sldMk cId="959294561" sldId="256"/>
            <ac:spMk id="19" creationId="{221F21C1-83D2-FBA7-34A5-FFE99BC683B0}"/>
          </ac:spMkLst>
        </pc:spChg>
        <pc:spChg chg="mod">
          <ac:chgData name="Tomas Sobotka" userId="9c1f4d6782af4f8c" providerId="LiveId" clId="{8BB751AC-1BB6-47F9-80A8-0B695D39960E}" dt="2024-03-24T11:08:43.553" v="761" actId="255"/>
          <ac:spMkLst>
            <pc:docMk/>
            <pc:sldMk cId="959294561" sldId="256"/>
            <ac:spMk id="23" creationId="{18AD9824-CD1D-E19A-CE57-25B7556940F2}"/>
          </ac:spMkLst>
        </pc:spChg>
        <pc:spChg chg="mod">
          <ac:chgData name="Tomas Sobotka" userId="9c1f4d6782af4f8c" providerId="LiveId" clId="{8BB751AC-1BB6-47F9-80A8-0B695D39960E}" dt="2024-03-24T11:09:31.597" v="783" actId="20577"/>
          <ac:spMkLst>
            <pc:docMk/>
            <pc:sldMk cId="959294561" sldId="256"/>
            <ac:spMk id="24" creationId="{B072903A-F42F-8B12-A679-5F4710B2E46A}"/>
          </ac:spMkLst>
        </pc:spChg>
        <pc:spChg chg="mod">
          <ac:chgData name="Tomas Sobotka" userId="9c1f4d6782af4f8c" providerId="LiveId" clId="{8BB751AC-1BB6-47F9-80A8-0B695D39960E}" dt="2024-03-24T11:09:40.460" v="799" actId="20577"/>
          <ac:spMkLst>
            <pc:docMk/>
            <pc:sldMk cId="959294561" sldId="256"/>
            <ac:spMk id="25" creationId="{A125D96D-2850-1FA7-1A4D-BF23C7B5BCEF}"/>
          </ac:spMkLst>
        </pc:spChg>
        <pc:spChg chg="del mod">
          <ac:chgData name="Tomas Sobotka" userId="9c1f4d6782af4f8c" providerId="LiveId" clId="{8BB751AC-1BB6-47F9-80A8-0B695D39960E}" dt="2024-03-23T18:50:18.816" v="591" actId="478"/>
          <ac:spMkLst>
            <pc:docMk/>
            <pc:sldMk cId="959294561" sldId="256"/>
            <ac:spMk id="26" creationId="{60233690-7FC9-EE8F-61EB-8091CBC7E762}"/>
          </ac:spMkLst>
        </pc:spChg>
        <pc:spChg chg="mod">
          <ac:chgData name="Tomas Sobotka" userId="9c1f4d6782af4f8c" providerId="LiveId" clId="{8BB751AC-1BB6-47F9-80A8-0B695D39960E}" dt="2024-03-24T18:59:58.831" v="801" actId="20577"/>
          <ac:spMkLst>
            <pc:docMk/>
            <pc:sldMk cId="959294561" sldId="256"/>
            <ac:spMk id="27" creationId="{3418C3DD-6A3F-BDDF-3BCA-627BDDBC794E}"/>
          </ac:spMkLst>
        </pc:spChg>
        <pc:spChg chg="add mod">
          <ac:chgData name="Tomas Sobotka" userId="9c1f4d6782af4f8c" providerId="LiveId" clId="{8BB751AC-1BB6-47F9-80A8-0B695D39960E}" dt="2024-03-23T18:37:37.663" v="153"/>
          <ac:spMkLst>
            <pc:docMk/>
            <pc:sldMk cId="959294561" sldId="256"/>
            <ac:spMk id="32" creationId="{C0BEEC0B-E4E7-DD41-8269-A4C9DA76FA80}"/>
          </ac:spMkLst>
        </pc:spChg>
        <pc:spChg chg="add del mod">
          <ac:chgData name="Tomas Sobotka" userId="9c1f4d6782af4f8c" providerId="LiveId" clId="{8BB751AC-1BB6-47F9-80A8-0B695D39960E}" dt="2024-03-23T18:51:45.990" v="600" actId="478"/>
          <ac:spMkLst>
            <pc:docMk/>
            <pc:sldMk cId="959294561" sldId="256"/>
            <ac:spMk id="33" creationId="{2EAD21F6-E593-86AB-3A11-AA6284A10C74}"/>
          </ac:spMkLst>
        </pc:spChg>
        <pc:spChg chg="add mod">
          <ac:chgData name="Tomas Sobotka" userId="9c1f4d6782af4f8c" providerId="LiveId" clId="{8BB751AC-1BB6-47F9-80A8-0B695D39960E}" dt="2024-03-23T18:54:37.394" v="630" actId="1076"/>
          <ac:spMkLst>
            <pc:docMk/>
            <pc:sldMk cId="959294561" sldId="256"/>
            <ac:spMk id="34" creationId="{FBA73595-2CD3-2062-F606-4AB5B2D92ED0}"/>
          </ac:spMkLst>
        </pc:spChg>
        <pc:spChg chg="add mod">
          <ac:chgData name="Tomas Sobotka" userId="9c1f4d6782af4f8c" providerId="LiveId" clId="{8BB751AC-1BB6-47F9-80A8-0B695D39960E}" dt="2024-03-23T18:38:27.164" v="191"/>
          <ac:spMkLst>
            <pc:docMk/>
            <pc:sldMk cId="959294561" sldId="256"/>
            <ac:spMk id="35" creationId="{5B1BF5FE-17D3-3143-6888-4F568C0A7110}"/>
          </ac:spMkLst>
        </pc:spChg>
        <pc:spChg chg="add mod">
          <ac:chgData name="Tomas Sobotka" userId="9c1f4d6782af4f8c" providerId="LiveId" clId="{8BB751AC-1BB6-47F9-80A8-0B695D39960E}" dt="2024-03-23T19:08:54.496" v="685" actId="14100"/>
          <ac:spMkLst>
            <pc:docMk/>
            <pc:sldMk cId="959294561" sldId="256"/>
            <ac:spMk id="36" creationId="{7BE5B902-5B10-DFC0-30AB-524368DBA0CC}"/>
          </ac:spMkLst>
        </pc:spChg>
        <pc:picChg chg="mod ord">
          <ac:chgData name="Tomas Sobotka" userId="9c1f4d6782af4f8c" providerId="LiveId" clId="{8BB751AC-1BB6-47F9-80A8-0B695D39960E}" dt="2024-03-23T18:01:26.271" v="124" actId="1076"/>
          <ac:picMkLst>
            <pc:docMk/>
            <pc:sldMk cId="959294561" sldId="256"/>
            <ac:picMk id="5" creationId="{F19058BB-5281-7AD7-83B8-E2E35B8FF02D}"/>
          </ac:picMkLst>
        </pc:picChg>
        <pc:picChg chg="add mod ord modCrop">
          <ac:chgData name="Tomas Sobotka" userId="9c1f4d6782af4f8c" providerId="LiveId" clId="{8BB751AC-1BB6-47F9-80A8-0B695D39960E}" dt="2024-03-24T19:04:54.226" v="803" actId="14100"/>
          <ac:picMkLst>
            <pc:docMk/>
            <pc:sldMk cId="959294561" sldId="256"/>
            <ac:picMk id="29" creationId="{15EBAA6F-3A2B-4573-E1FE-F540963C3CEA}"/>
          </ac:picMkLst>
        </pc:picChg>
        <pc:picChg chg="add mod modCrop">
          <ac:chgData name="Tomas Sobotka" userId="9c1f4d6782af4f8c" providerId="LiveId" clId="{8BB751AC-1BB6-47F9-80A8-0B695D39960E}" dt="2024-03-23T18:31:45.032" v="147" actId="1036"/>
          <ac:picMkLst>
            <pc:docMk/>
            <pc:sldMk cId="959294561" sldId="256"/>
            <ac:picMk id="31" creationId="{329E5B2B-E0FC-0757-357C-61A0BA74A35D}"/>
          </ac:picMkLst>
        </pc:picChg>
        <pc:picChg chg="add del mod">
          <ac:chgData name="Tomas Sobotka" userId="9c1f4d6782af4f8c" providerId="LiveId" clId="{8BB751AC-1BB6-47F9-80A8-0B695D39960E}" dt="2024-03-24T01:25:24.935" v="695" actId="478"/>
          <ac:picMkLst>
            <pc:docMk/>
            <pc:sldMk cId="959294561" sldId="256"/>
            <ac:picMk id="38" creationId="{BBC01AA8-AFC1-B495-E2CA-1D5E9220F63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9F96-49F9-A4FE-6A77-76AC075A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F28C5-31E0-E5E6-74A5-1E69D9C19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2C25D-E01C-F527-E81B-CF1020E9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60F30-DD11-3524-3F1D-D9D3B7B1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99B2C-868D-7489-2D53-17AFA04B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282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609FB-0920-D511-D984-8D75F973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481CA-3AA9-736B-6947-9806B85DD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EA80B-7463-62F7-6BB3-66298F22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BF4D6-FD9A-54C1-45EC-15424429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09081-C792-7F07-59D6-BD939280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822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27DFA-76A4-29BB-0CC9-24465CBC0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0E2AD-77BB-3BAA-354D-D2C058CEB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2116D-FBA3-CCE3-6EA9-96C57EDC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FAEE-E69C-2C7F-93F2-614C9289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957F5-3A32-9CD7-3778-27999CFC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177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77AC-ED8B-0F00-03AD-F16540FA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218B0-8426-BBAD-7BA3-870406878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3F12-4A15-AB22-9F1E-238890DC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6C389-FA0C-6EA2-F959-59E2D9C0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18AA-8528-6926-13EE-D26645E3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550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BD13-362D-5F0F-E7C6-B1FA77A4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2F4A-F129-66F8-E134-182439A48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281C9-8CCB-0712-CA5B-C3D0F3AC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E4AE-A12F-2356-61BF-B5473496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BF9F6-08B2-B099-4A3D-4233AF40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56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929E-38BC-CEB1-7796-10BD6AD9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FFFBD-A0AB-4BCC-60A2-24355120F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F3B50-C561-BC1A-641B-B685E3EE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8EACD-41E3-A857-3F7E-0872F21C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AFAFB-9EFF-7E85-49E1-91FE01C5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6AA48-D33C-1375-6D99-D8031B67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3381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E460-CCC1-2B54-1190-C13B96DF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8A747-43CD-0E05-B9C9-E11E7F880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6B514-DC20-066F-6660-22C71105C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6CF2E-216F-DCFE-D4C0-E69B17019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ECEEF-5DD8-6B5A-2055-4F9A6BFD2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16CD2B-3B5C-DAF5-6C0B-CD869E07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4B36D0-BA67-2359-1854-0F8EB0B0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75E8B-6AA0-1FD7-2F9A-A9CBC32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564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595E-3812-482F-5C04-D543D9F2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B9336-C77A-D4F4-A415-5255A045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BF6C1-7883-4CFC-678B-E6C65DE3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CA5BB-89DD-9E16-3BE0-E44B37E7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566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DB604-8387-6B48-8FE9-15FDB979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756BD-13FF-8BA1-3A26-D8209AA9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D78D-F39D-7A89-8644-0EC43E72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643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75D3-9943-F755-F67C-123991D2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EEF1-8943-363C-9490-C8287C77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A3C66-B010-9BCC-1F70-053BADC15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48F26-10EC-AD88-F3B6-474007DB8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7AEFF-E650-76A8-8DF2-96A4A98C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217BE-CE5E-51E8-FA61-797AC30D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5204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E356-DC66-7B56-374B-35639B8D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15A01-5AEA-F6F1-78A7-82A7165EB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AEB01-EBFD-E5D7-F51A-AEA40DC9E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22AB0-71A1-6860-EA2E-03A7DA7A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F0D4B-172C-776F-EC59-E5F0E863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D2967-AC5A-C4AA-3E1D-971E47C9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6532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DA5F09-7E11-0725-2ACE-FB2CFB8F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BD260-134B-95A4-9C57-0A5FBF649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BB30A-7928-9635-3A78-E0333923C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2C7E0-574E-45E1-98C7-CCAEC3CEEF87}" type="datetimeFigureOut">
              <a:rPr lang="cs-CZ" smtClean="0"/>
              <a:t>23.03.2024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6D17-3F20-9D3D-E992-D7D233E9B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F84D6-6A92-BF01-9EAE-A5DB49933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26FFB-7976-4837-AF8F-1743D423E72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02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memberancebook.net/online-condolence-books/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F19058BB-5281-7AD7-83B8-E2E35B8FF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" y="30498"/>
            <a:ext cx="5096360" cy="3429000"/>
          </a:xfrm>
          <a:prstGeom prst="rect">
            <a:avLst/>
          </a:prstGeom>
          <a:ln w="41275">
            <a:solidFill>
              <a:srgbClr val="DBD1BF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2CBB3D-FEAB-F86F-9270-E20A98970BE6}"/>
              </a:ext>
            </a:extLst>
          </p:cNvPr>
          <p:cNvSpPr/>
          <p:nvPr/>
        </p:nvSpPr>
        <p:spPr>
          <a:xfrm>
            <a:off x="5162765" y="0"/>
            <a:ext cx="7029235" cy="250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A0F49-0F4D-4F85-8332-AF7BD802D9D9}"/>
              </a:ext>
            </a:extLst>
          </p:cNvPr>
          <p:cNvSpPr txBox="1"/>
          <p:nvPr/>
        </p:nvSpPr>
        <p:spPr>
          <a:xfrm>
            <a:off x="5229169" y="295276"/>
            <a:ext cx="5915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  <a:cs typeface="Angsana New" panose="02020603050405020304" pitchFamily="18" charset="-34"/>
              </a:rPr>
              <a:t>Milan Sobotka</a:t>
            </a:r>
          </a:p>
          <a:p>
            <a:pPr algn="ctr"/>
            <a:endParaRPr lang="en-GB" sz="1200" dirty="0">
              <a:solidFill>
                <a:schemeClr val="tx2">
                  <a:lumMod val="90000"/>
                  <a:lumOff val="10000"/>
                </a:schemeClr>
              </a:solidFill>
              <a:latin typeface="Bahnschrift Light SemiCondensed" panose="020B0502040204020203" pitchFamily="34" charset="0"/>
              <a:cs typeface="Angsana New" panose="02020603050405020304" pitchFamily="18" charset="-34"/>
            </a:endParaRPr>
          </a:p>
          <a:p>
            <a:pPr algn="ctr"/>
            <a:r>
              <a:rPr lang="en-GB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  <a:cs typeface="Angsana New" panose="02020603050405020304" pitchFamily="18" charset="-34"/>
              </a:rPr>
              <a:t>23.07.1927 – 22.03.2024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58B14-CCDD-DB11-1F78-56423AEAA8C3}"/>
              </a:ext>
            </a:extLst>
          </p:cNvPr>
          <p:cNvSpPr/>
          <p:nvPr/>
        </p:nvSpPr>
        <p:spPr>
          <a:xfrm>
            <a:off x="0" y="3429000"/>
            <a:ext cx="5162763" cy="742950"/>
          </a:xfrm>
          <a:prstGeom prst="rect">
            <a:avLst/>
          </a:prstGeom>
          <a:solidFill>
            <a:srgbClr val="D9CF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1F21C1-83D2-FBA7-34A5-FFE99BC683B0}"/>
              </a:ext>
            </a:extLst>
          </p:cNvPr>
          <p:cNvSpPr/>
          <p:nvPr/>
        </p:nvSpPr>
        <p:spPr>
          <a:xfrm>
            <a:off x="-2" y="4303364"/>
            <a:ext cx="5162765" cy="742950"/>
          </a:xfrm>
          <a:prstGeom prst="rect">
            <a:avLst/>
          </a:prstGeom>
          <a:solidFill>
            <a:srgbClr val="D9CF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C8CCDE-D2E6-95ED-FE13-B1F59A1CF8F0}"/>
              </a:ext>
            </a:extLst>
          </p:cNvPr>
          <p:cNvSpPr/>
          <p:nvPr/>
        </p:nvSpPr>
        <p:spPr>
          <a:xfrm>
            <a:off x="-2" y="5180477"/>
            <a:ext cx="5162765" cy="742950"/>
          </a:xfrm>
          <a:prstGeom prst="rect">
            <a:avLst/>
          </a:prstGeom>
          <a:solidFill>
            <a:srgbClr val="D9CF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619ED5-160A-CB60-A2C1-01B31DD4CAB0}"/>
              </a:ext>
            </a:extLst>
          </p:cNvPr>
          <p:cNvSpPr/>
          <p:nvPr/>
        </p:nvSpPr>
        <p:spPr>
          <a:xfrm>
            <a:off x="0" y="6057590"/>
            <a:ext cx="5162765" cy="742950"/>
          </a:xfrm>
          <a:prstGeom prst="rect">
            <a:avLst/>
          </a:prstGeom>
          <a:solidFill>
            <a:srgbClr val="D9CF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97454F-2BA3-7EBD-B526-1DDE1F2634F6}"/>
              </a:ext>
            </a:extLst>
          </p:cNvPr>
          <p:cNvSpPr txBox="1"/>
          <p:nvPr/>
        </p:nvSpPr>
        <p:spPr>
          <a:xfrm>
            <a:off x="-2" y="3543785"/>
            <a:ext cx="516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V</a:t>
            </a:r>
            <a:r>
              <a:rPr lang="cs-CZ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zpomínky kolegů a přátel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D9824-CD1D-E19A-CE57-25B7556940F2}"/>
              </a:ext>
            </a:extLst>
          </p:cNvPr>
          <p:cNvSpPr txBox="1"/>
          <p:nvPr/>
        </p:nvSpPr>
        <p:spPr>
          <a:xfrm>
            <a:off x="0" y="4444006"/>
            <a:ext cx="5162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Audio: </a:t>
            </a:r>
            <a:r>
              <a:rPr lang="en-GB" sz="2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Rozhovory</a:t>
            </a:r>
            <a:r>
              <a:rPr lang="en-GB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s M. </a:t>
            </a:r>
            <a:r>
              <a:rPr lang="en-GB" sz="2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Sobotkou</a:t>
            </a:r>
            <a:r>
              <a:rPr lang="en-GB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(V. Ma</a:t>
            </a:r>
            <a:r>
              <a:rPr lang="cs-CZ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š</a:t>
            </a:r>
            <a:r>
              <a:rPr lang="en-GB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ek)</a:t>
            </a:r>
            <a:endParaRPr lang="cs-CZ" sz="2200" dirty="0">
              <a:solidFill>
                <a:schemeClr val="tx2">
                  <a:lumMod val="90000"/>
                  <a:lumOff val="1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72903A-F42F-8B12-A679-5F4710B2E46A}"/>
              </a:ext>
            </a:extLst>
          </p:cNvPr>
          <p:cNvSpPr txBox="1"/>
          <p:nvPr/>
        </p:nvSpPr>
        <p:spPr>
          <a:xfrm>
            <a:off x="0" y="5314640"/>
            <a:ext cx="516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M</a:t>
            </a:r>
            <a:r>
              <a:rPr lang="cs-CZ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édia, články, odkazy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5D96D-2850-1FA7-1A4D-BF23C7B5BCEF}"/>
              </a:ext>
            </a:extLst>
          </p:cNvPr>
          <p:cNvSpPr txBox="1"/>
          <p:nvPr/>
        </p:nvSpPr>
        <p:spPr>
          <a:xfrm>
            <a:off x="-1" y="6198233"/>
            <a:ext cx="516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Fotografie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18C3DD-6A3F-BDDF-3BCA-627BDDBC794E}"/>
              </a:ext>
            </a:extLst>
          </p:cNvPr>
          <p:cNvSpPr txBox="1"/>
          <p:nvPr/>
        </p:nvSpPr>
        <p:spPr>
          <a:xfrm>
            <a:off x="5320608" y="1969247"/>
            <a:ext cx="6680677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S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litosti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oznamujeme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, ze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dne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22.3.2024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zemrel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Milan Sobotka,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predni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cesky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filosof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a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vysokoskolsky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pedagog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. </a:t>
            </a:r>
          </a:p>
          <a:p>
            <a:pPr algn="ctr"/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Rozhodli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jsme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se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vytvorit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prostor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pro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snimky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,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vzpominky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, a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spolecne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sdileni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na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techto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strankach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.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Milane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,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vzpominame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na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Tebe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a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prejeme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Ti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radost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 a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pokoj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. 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Tomas Sobotka (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syn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) s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rodinou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Light SemiCondensed" panose="020B0502040204020203" pitchFamily="34" charset="0"/>
              </a:rPr>
              <a:t>.</a:t>
            </a:r>
            <a:endParaRPr lang="cs-CZ" dirty="0">
              <a:solidFill>
                <a:schemeClr val="tx2">
                  <a:lumMod val="90000"/>
                  <a:lumOff val="1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29" name="Picture 28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15EBAA6F-3A2B-4573-E1FE-F540963C3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25952" b="2888"/>
          <a:stretch/>
        </p:blipFill>
        <p:spPr>
          <a:xfrm>
            <a:off x="10708640" y="232948"/>
            <a:ext cx="1292645" cy="1760260"/>
          </a:xfrm>
          <a:prstGeom prst="rect">
            <a:avLst/>
          </a:prstGeom>
          <a:ln w="38100">
            <a:noFill/>
          </a:ln>
        </p:spPr>
      </p:pic>
      <p:pic>
        <p:nvPicPr>
          <p:cNvPr id="31" name="Picture 30" descr="A person and person standing together&#10;&#10;Description automatically generated">
            <a:extLst>
              <a:ext uri="{FF2B5EF4-FFF2-40B4-BE49-F238E27FC236}">
                <a16:creationId xmlns:a16="http://schemas.microsoft.com/office/drawing/2014/main" id="{329E5B2B-E0FC-0757-357C-61A0BA74A3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2"/>
          <a:stretch/>
        </p:blipFill>
        <p:spPr>
          <a:xfrm>
            <a:off x="5229169" y="4288448"/>
            <a:ext cx="4160200" cy="25066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BA73595-2CD3-2062-F606-4AB5B2D92ED0}"/>
              </a:ext>
            </a:extLst>
          </p:cNvPr>
          <p:cNvSpPr txBox="1"/>
          <p:nvPr/>
        </p:nvSpPr>
        <p:spPr>
          <a:xfrm>
            <a:off x="9455773" y="4320845"/>
            <a:ext cx="2634627" cy="2462213"/>
          </a:xfrm>
          <a:prstGeom prst="rect">
            <a:avLst/>
          </a:prstGeom>
          <a:solidFill>
            <a:srgbClr val="D9CFBD"/>
          </a:solidFill>
          <a:ln w="38100">
            <a:solidFill>
              <a:srgbClr val="DBD1BF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Bahnschrift Light SemiCondensed" panose="020B0502040204020203" pitchFamily="34" charset="0"/>
              </a:rPr>
              <a:t>Online condolence book here: </a:t>
            </a:r>
            <a:r>
              <a:rPr lang="cs-CZ" sz="2200" dirty="0">
                <a:latin typeface="Bahnschrift Light SemiCondensed" panose="020B0502040204020203" pitchFamily="34" charset="0"/>
                <a:hlinkClick r:id="rId5"/>
              </a:rPr>
              <a:t>https://rememberancebook.net/online-condolence-books/</a:t>
            </a:r>
            <a:endParaRPr lang="en-GB" sz="2200" dirty="0">
              <a:latin typeface="Bahnschrift Light SemiCondensed" panose="020B0502040204020203" pitchFamily="34" charset="0"/>
            </a:endParaRPr>
          </a:p>
          <a:p>
            <a:endParaRPr lang="en-GB" sz="2200" dirty="0">
              <a:latin typeface="Bahnschrift Light SemiCondensed" panose="020B0502040204020203" pitchFamily="34" charset="0"/>
            </a:endParaRPr>
          </a:p>
          <a:p>
            <a:endParaRPr lang="cs-CZ" sz="2200" dirty="0">
              <a:latin typeface="Bahnschrift Light SemiCondensed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E5B902-5B10-DFC0-30AB-524368DBA0CC}"/>
              </a:ext>
            </a:extLst>
          </p:cNvPr>
          <p:cNvSpPr txBox="1"/>
          <p:nvPr/>
        </p:nvSpPr>
        <p:spPr>
          <a:xfrm>
            <a:off x="5229169" y="3800475"/>
            <a:ext cx="6861231" cy="3714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Informace</a:t>
            </a:r>
            <a:r>
              <a:rPr lang="en-GB" dirty="0">
                <a:solidFill>
                  <a:schemeClr val="bg1"/>
                </a:solidFill>
              </a:rPr>
              <a:t> o </a:t>
            </a:r>
            <a:r>
              <a:rPr lang="en-GB" dirty="0" err="1">
                <a:solidFill>
                  <a:schemeClr val="bg1"/>
                </a:solidFill>
              </a:rPr>
              <a:t>pohrbu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9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102</Words>
  <Application>Microsoft Office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Bahnschrift Light SemiCondensed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Sobotka</dc:creator>
  <cp:lastModifiedBy>Tomas Sobotka</cp:lastModifiedBy>
  <cp:revision>1</cp:revision>
  <dcterms:created xsi:type="dcterms:W3CDTF">2024-03-23T17:29:10Z</dcterms:created>
  <dcterms:modified xsi:type="dcterms:W3CDTF">2024-03-24T19:04:56Z</dcterms:modified>
</cp:coreProperties>
</file>